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1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2" r:id="rId3"/>
    <p:sldId id="257" r:id="rId4"/>
    <p:sldId id="258" r:id="rId5"/>
    <p:sldId id="259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449C0F-ADC3-407B-9A2F-331669589335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4FC4F30-F2F7-45B1-8554-1D7C6A90A84B}">
      <dgm:prSet phldrT="[Text]" custT="1"/>
      <dgm:spPr/>
      <dgm:t>
        <a:bodyPr/>
        <a:lstStyle/>
        <a:p>
          <a:r>
            <a:rPr lang="en-US" sz="3800" b="1" dirty="0">
              <a:solidFill>
                <a:schemeClr val="bg1"/>
              </a:solidFill>
            </a:rPr>
            <a:t>Personal Diary System</a:t>
          </a:r>
        </a:p>
      </dgm:t>
    </dgm:pt>
    <dgm:pt modelId="{EF953850-0B59-48DE-8E3B-21D80A4F4CD4}" type="parTrans" cxnId="{6844B1F2-DA6C-4777-9A3A-2F7348C638EE}">
      <dgm:prSet/>
      <dgm:spPr/>
      <dgm:t>
        <a:bodyPr/>
        <a:lstStyle/>
        <a:p>
          <a:endParaRPr lang="en-US"/>
        </a:p>
      </dgm:t>
    </dgm:pt>
    <dgm:pt modelId="{D738D590-7CF0-4580-9F0C-69D398D7070E}" type="sibTrans" cxnId="{6844B1F2-DA6C-4777-9A3A-2F7348C638EE}">
      <dgm:prSet/>
      <dgm:spPr/>
      <dgm:t>
        <a:bodyPr/>
        <a:lstStyle/>
        <a:p>
          <a:endParaRPr lang="en-US"/>
        </a:p>
      </dgm:t>
    </dgm:pt>
    <dgm:pt modelId="{BFCF03CD-2951-4FA8-A348-009D828EBBF3}">
      <dgm:prSet phldrT="[Text]" custT="1"/>
      <dgm:spPr/>
      <dgm:t>
        <a:bodyPr/>
        <a:lstStyle/>
        <a:p>
          <a:endParaRPr lang="en-US" sz="3800" b="1" dirty="0">
            <a:solidFill>
              <a:schemeClr val="tx1">
                <a:lumMod val="95000"/>
                <a:lumOff val="5000"/>
              </a:schemeClr>
            </a:solidFill>
            <a:highlight>
              <a:srgbClr val="FFFF00"/>
            </a:highlight>
          </a:endParaRPr>
        </a:p>
      </dgm:t>
    </dgm:pt>
    <dgm:pt modelId="{A98DDCFD-225D-40DE-BDA3-82C1A7782432}" type="parTrans" cxnId="{4EF26064-7B2D-4E63-8D1A-FB4AC0CCF07A}">
      <dgm:prSet/>
      <dgm:spPr/>
      <dgm:t>
        <a:bodyPr/>
        <a:lstStyle/>
        <a:p>
          <a:endParaRPr lang="en-US"/>
        </a:p>
      </dgm:t>
    </dgm:pt>
    <dgm:pt modelId="{C3E2FD0F-8420-4584-9930-5557B213F039}" type="sibTrans" cxnId="{4EF26064-7B2D-4E63-8D1A-FB4AC0CCF07A}">
      <dgm:prSet/>
      <dgm:spPr/>
      <dgm:t>
        <a:bodyPr/>
        <a:lstStyle/>
        <a:p>
          <a:endParaRPr lang="en-US"/>
        </a:p>
      </dgm:t>
    </dgm:pt>
    <dgm:pt modelId="{A7E9F944-76EA-46EE-AD24-D8800EB230CD}">
      <dgm:prSet phldrT="[Text]" custT="1"/>
      <dgm:spPr/>
      <dgm:t>
        <a:bodyPr/>
        <a:lstStyle/>
        <a:p>
          <a:r>
            <a:rPr lang="en-US" sz="3200" b="1" dirty="0"/>
            <a:t>Main</a:t>
          </a:r>
          <a:r>
            <a:rPr lang="en-US" sz="2900" b="1" dirty="0"/>
            <a:t> </a:t>
          </a:r>
          <a:r>
            <a:rPr lang="en-US" sz="3600" b="1" dirty="0"/>
            <a:t>Menu</a:t>
          </a:r>
          <a:r>
            <a:rPr lang="en-US" sz="2900" b="1" dirty="0"/>
            <a:t> </a:t>
          </a:r>
          <a:br>
            <a:rPr lang="en-US" sz="2900" b="1" dirty="0"/>
          </a:br>
          <a:r>
            <a:rPr lang="en-US" sz="2300" dirty="0">
              <a:highlight>
                <a:srgbClr val="008000"/>
              </a:highlight>
            </a:rPr>
            <a:t>Add, View, Search, Edit, Delete and Export Entries.</a:t>
          </a:r>
          <a:endParaRPr lang="en-US" sz="2900" b="1" dirty="0">
            <a:highlight>
              <a:srgbClr val="008000"/>
            </a:highlight>
          </a:endParaRPr>
        </a:p>
      </dgm:t>
    </dgm:pt>
    <dgm:pt modelId="{CB6EBFA1-8F46-410E-A9A2-3B47B2F7ACC9}" type="parTrans" cxnId="{C041FFBC-A0D3-40FF-B471-953CE9B1D6A5}">
      <dgm:prSet/>
      <dgm:spPr/>
      <dgm:t>
        <a:bodyPr/>
        <a:lstStyle/>
        <a:p>
          <a:endParaRPr lang="en-US"/>
        </a:p>
      </dgm:t>
    </dgm:pt>
    <dgm:pt modelId="{CFAF662C-16FC-431F-93E9-2A2FD0210555}" type="sibTrans" cxnId="{C041FFBC-A0D3-40FF-B471-953CE9B1D6A5}">
      <dgm:prSet/>
      <dgm:spPr/>
      <dgm:t>
        <a:bodyPr/>
        <a:lstStyle/>
        <a:p>
          <a:endParaRPr lang="en-US"/>
        </a:p>
      </dgm:t>
    </dgm:pt>
    <dgm:pt modelId="{49A4E69C-BAC0-4EAD-9CCA-9057D4A63547}" type="pres">
      <dgm:prSet presAssocID="{10449C0F-ADC3-407B-9A2F-331669589335}" presName="outerComposite" presStyleCnt="0">
        <dgm:presLayoutVars>
          <dgm:chMax val="5"/>
          <dgm:dir/>
          <dgm:resizeHandles val="exact"/>
        </dgm:presLayoutVars>
      </dgm:prSet>
      <dgm:spPr/>
    </dgm:pt>
    <dgm:pt modelId="{FB090CBA-CD5E-4944-9B09-261F45CEB9A4}" type="pres">
      <dgm:prSet presAssocID="{10449C0F-ADC3-407B-9A2F-331669589335}" presName="dummyMaxCanvas" presStyleCnt="0">
        <dgm:presLayoutVars/>
      </dgm:prSet>
      <dgm:spPr/>
    </dgm:pt>
    <dgm:pt modelId="{9A3CC582-D571-4B26-BDD1-374B6FB6365A}" type="pres">
      <dgm:prSet presAssocID="{10449C0F-ADC3-407B-9A2F-331669589335}" presName="ThreeNodes_1" presStyleLbl="node1" presStyleIdx="0" presStyleCnt="3">
        <dgm:presLayoutVars>
          <dgm:bulletEnabled val="1"/>
        </dgm:presLayoutVars>
      </dgm:prSet>
      <dgm:spPr/>
    </dgm:pt>
    <dgm:pt modelId="{9D37AED1-8AC6-41F1-95FD-96A69E443950}" type="pres">
      <dgm:prSet presAssocID="{10449C0F-ADC3-407B-9A2F-331669589335}" presName="ThreeNodes_2" presStyleLbl="node1" presStyleIdx="1" presStyleCnt="3">
        <dgm:presLayoutVars>
          <dgm:bulletEnabled val="1"/>
        </dgm:presLayoutVars>
      </dgm:prSet>
      <dgm:spPr/>
    </dgm:pt>
    <dgm:pt modelId="{63E38D35-940F-4E36-B2FA-14AAAC4038FA}" type="pres">
      <dgm:prSet presAssocID="{10449C0F-ADC3-407B-9A2F-331669589335}" presName="ThreeNodes_3" presStyleLbl="node1" presStyleIdx="2" presStyleCnt="3" custScaleX="104674">
        <dgm:presLayoutVars>
          <dgm:bulletEnabled val="1"/>
        </dgm:presLayoutVars>
      </dgm:prSet>
      <dgm:spPr/>
    </dgm:pt>
    <dgm:pt modelId="{39DE79C9-9BC2-4C9C-8F26-78DCD201BBF7}" type="pres">
      <dgm:prSet presAssocID="{10449C0F-ADC3-407B-9A2F-331669589335}" presName="ThreeConn_1-2" presStyleLbl="fgAccFollowNode1" presStyleIdx="0" presStyleCnt="2">
        <dgm:presLayoutVars>
          <dgm:bulletEnabled val="1"/>
        </dgm:presLayoutVars>
      </dgm:prSet>
      <dgm:spPr/>
    </dgm:pt>
    <dgm:pt modelId="{80CA4A78-FDA1-4CF1-995E-D2538B174140}" type="pres">
      <dgm:prSet presAssocID="{10449C0F-ADC3-407B-9A2F-331669589335}" presName="ThreeConn_2-3" presStyleLbl="fgAccFollowNode1" presStyleIdx="1" presStyleCnt="2">
        <dgm:presLayoutVars>
          <dgm:bulletEnabled val="1"/>
        </dgm:presLayoutVars>
      </dgm:prSet>
      <dgm:spPr/>
    </dgm:pt>
    <dgm:pt modelId="{284B3097-CB0B-44CD-9D5E-675D31DDFE97}" type="pres">
      <dgm:prSet presAssocID="{10449C0F-ADC3-407B-9A2F-331669589335}" presName="ThreeNodes_1_text" presStyleLbl="node1" presStyleIdx="2" presStyleCnt="3">
        <dgm:presLayoutVars>
          <dgm:bulletEnabled val="1"/>
        </dgm:presLayoutVars>
      </dgm:prSet>
      <dgm:spPr/>
    </dgm:pt>
    <dgm:pt modelId="{E3127C5D-6E6C-4A1B-8FB1-41FB38307B16}" type="pres">
      <dgm:prSet presAssocID="{10449C0F-ADC3-407B-9A2F-331669589335}" presName="ThreeNodes_2_text" presStyleLbl="node1" presStyleIdx="2" presStyleCnt="3">
        <dgm:presLayoutVars>
          <dgm:bulletEnabled val="1"/>
        </dgm:presLayoutVars>
      </dgm:prSet>
      <dgm:spPr/>
    </dgm:pt>
    <dgm:pt modelId="{A757ED45-1FD2-43BD-A635-BD8E35B41980}" type="pres">
      <dgm:prSet presAssocID="{10449C0F-ADC3-407B-9A2F-33166958933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E5753309-8560-4A8D-A1A3-1190C0C79BEE}" type="presOf" srcId="{A7E9F944-76EA-46EE-AD24-D8800EB230CD}" destId="{63E38D35-940F-4E36-B2FA-14AAAC4038FA}" srcOrd="0" destOrd="0" presId="urn:microsoft.com/office/officeart/2005/8/layout/vProcess5"/>
    <dgm:cxn modelId="{5523CA2E-0109-4A68-B68A-AD43B50155BA}" type="presOf" srcId="{04FC4F30-F2F7-45B1-8554-1D7C6A90A84B}" destId="{9A3CC582-D571-4B26-BDD1-374B6FB6365A}" srcOrd="0" destOrd="0" presId="urn:microsoft.com/office/officeart/2005/8/layout/vProcess5"/>
    <dgm:cxn modelId="{4EF26064-7B2D-4E63-8D1A-FB4AC0CCF07A}" srcId="{10449C0F-ADC3-407B-9A2F-331669589335}" destId="{BFCF03CD-2951-4FA8-A348-009D828EBBF3}" srcOrd="1" destOrd="0" parTransId="{A98DDCFD-225D-40DE-BDA3-82C1A7782432}" sibTransId="{C3E2FD0F-8420-4584-9930-5557B213F039}"/>
    <dgm:cxn modelId="{A5DD9D4A-8F5F-4083-B65C-BF0E09D533AC}" type="presOf" srcId="{10449C0F-ADC3-407B-9A2F-331669589335}" destId="{49A4E69C-BAC0-4EAD-9CCA-9057D4A63547}" srcOrd="0" destOrd="0" presId="urn:microsoft.com/office/officeart/2005/8/layout/vProcess5"/>
    <dgm:cxn modelId="{48FEFD59-5159-45C6-81BA-E51D780FC065}" type="presOf" srcId="{04FC4F30-F2F7-45B1-8554-1D7C6A90A84B}" destId="{284B3097-CB0B-44CD-9D5E-675D31DDFE97}" srcOrd="1" destOrd="0" presId="urn:microsoft.com/office/officeart/2005/8/layout/vProcess5"/>
    <dgm:cxn modelId="{626D0894-D162-4C1E-90D9-527825276F8B}" type="presOf" srcId="{BFCF03CD-2951-4FA8-A348-009D828EBBF3}" destId="{9D37AED1-8AC6-41F1-95FD-96A69E443950}" srcOrd="0" destOrd="0" presId="urn:microsoft.com/office/officeart/2005/8/layout/vProcess5"/>
    <dgm:cxn modelId="{3E9510BB-2414-4639-9286-FD37C4D86B49}" type="presOf" srcId="{BFCF03CD-2951-4FA8-A348-009D828EBBF3}" destId="{E3127C5D-6E6C-4A1B-8FB1-41FB38307B16}" srcOrd="1" destOrd="0" presId="urn:microsoft.com/office/officeart/2005/8/layout/vProcess5"/>
    <dgm:cxn modelId="{C041FFBC-A0D3-40FF-B471-953CE9B1D6A5}" srcId="{10449C0F-ADC3-407B-9A2F-331669589335}" destId="{A7E9F944-76EA-46EE-AD24-D8800EB230CD}" srcOrd="2" destOrd="0" parTransId="{CB6EBFA1-8F46-410E-A9A2-3B47B2F7ACC9}" sibTransId="{CFAF662C-16FC-431F-93E9-2A2FD0210555}"/>
    <dgm:cxn modelId="{622B1DD3-370D-4C7F-B58E-9D0B9B9DB556}" type="presOf" srcId="{D738D590-7CF0-4580-9F0C-69D398D7070E}" destId="{39DE79C9-9BC2-4C9C-8F26-78DCD201BBF7}" srcOrd="0" destOrd="0" presId="urn:microsoft.com/office/officeart/2005/8/layout/vProcess5"/>
    <dgm:cxn modelId="{0A1022F1-0FDF-423D-9DE7-C06ED932C3AA}" type="presOf" srcId="{C3E2FD0F-8420-4584-9930-5557B213F039}" destId="{80CA4A78-FDA1-4CF1-995E-D2538B174140}" srcOrd="0" destOrd="0" presId="urn:microsoft.com/office/officeart/2005/8/layout/vProcess5"/>
    <dgm:cxn modelId="{6844B1F2-DA6C-4777-9A3A-2F7348C638EE}" srcId="{10449C0F-ADC3-407B-9A2F-331669589335}" destId="{04FC4F30-F2F7-45B1-8554-1D7C6A90A84B}" srcOrd="0" destOrd="0" parTransId="{EF953850-0B59-48DE-8E3B-21D80A4F4CD4}" sibTransId="{D738D590-7CF0-4580-9F0C-69D398D7070E}"/>
    <dgm:cxn modelId="{FCD05AF9-6133-4C18-B69F-B694B01C2DFD}" type="presOf" srcId="{A7E9F944-76EA-46EE-AD24-D8800EB230CD}" destId="{A757ED45-1FD2-43BD-A635-BD8E35B41980}" srcOrd="1" destOrd="0" presId="urn:microsoft.com/office/officeart/2005/8/layout/vProcess5"/>
    <dgm:cxn modelId="{3A8D2B3C-6B9C-41AF-B86D-F123D083A8B3}" type="presParOf" srcId="{49A4E69C-BAC0-4EAD-9CCA-9057D4A63547}" destId="{FB090CBA-CD5E-4944-9B09-261F45CEB9A4}" srcOrd="0" destOrd="0" presId="urn:microsoft.com/office/officeart/2005/8/layout/vProcess5"/>
    <dgm:cxn modelId="{500D7DEB-E32A-461E-9C04-38EA732605AB}" type="presParOf" srcId="{49A4E69C-BAC0-4EAD-9CCA-9057D4A63547}" destId="{9A3CC582-D571-4B26-BDD1-374B6FB6365A}" srcOrd="1" destOrd="0" presId="urn:microsoft.com/office/officeart/2005/8/layout/vProcess5"/>
    <dgm:cxn modelId="{8DF76870-F10D-4EC2-A015-625E419BF444}" type="presParOf" srcId="{49A4E69C-BAC0-4EAD-9CCA-9057D4A63547}" destId="{9D37AED1-8AC6-41F1-95FD-96A69E443950}" srcOrd="2" destOrd="0" presId="urn:microsoft.com/office/officeart/2005/8/layout/vProcess5"/>
    <dgm:cxn modelId="{32FF06B2-1522-4544-8F3F-90736EBC72A4}" type="presParOf" srcId="{49A4E69C-BAC0-4EAD-9CCA-9057D4A63547}" destId="{63E38D35-940F-4E36-B2FA-14AAAC4038FA}" srcOrd="3" destOrd="0" presId="urn:microsoft.com/office/officeart/2005/8/layout/vProcess5"/>
    <dgm:cxn modelId="{3D392127-C956-402C-B7FA-D948C64C07C5}" type="presParOf" srcId="{49A4E69C-BAC0-4EAD-9CCA-9057D4A63547}" destId="{39DE79C9-9BC2-4C9C-8F26-78DCD201BBF7}" srcOrd="4" destOrd="0" presId="urn:microsoft.com/office/officeart/2005/8/layout/vProcess5"/>
    <dgm:cxn modelId="{3332875E-D25D-48FE-BEB9-6ADF390765E7}" type="presParOf" srcId="{49A4E69C-BAC0-4EAD-9CCA-9057D4A63547}" destId="{80CA4A78-FDA1-4CF1-995E-D2538B174140}" srcOrd="5" destOrd="0" presId="urn:microsoft.com/office/officeart/2005/8/layout/vProcess5"/>
    <dgm:cxn modelId="{EDBF3F35-7687-42BB-9A63-ABC4254730E3}" type="presParOf" srcId="{49A4E69C-BAC0-4EAD-9CCA-9057D4A63547}" destId="{284B3097-CB0B-44CD-9D5E-675D31DDFE97}" srcOrd="6" destOrd="0" presId="urn:microsoft.com/office/officeart/2005/8/layout/vProcess5"/>
    <dgm:cxn modelId="{543E6140-1652-47F6-B40D-165ADC336A7F}" type="presParOf" srcId="{49A4E69C-BAC0-4EAD-9CCA-9057D4A63547}" destId="{E3127C5D-6E6C-4A1B-8FB1-41FB38307B16}" srcOrd="7" destOrd="0" presId="urn:microsoft.com/office/officeart/2005/8/layout/vProcess5"/>
    <dgm:cxn modelId="{BD909330-4015-4FB9-8C24-075EC16772A4}" type="presParOf" srcId="{49A4E69C-BAC0-4EAD-9CCA-9057D4A63547}" destId="{A757ED45-1FD2-43BD-A635-BD8E35B4198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CC582-D571-4B26-BDD1-374B6FB6365A}">
      <dsp:nvSpPr>
        <dsp:cNvPr id="0" name=""/>
        <dsp:cNvSpPr/>
      </dsp:nvSpPr>
      <dsp:spPr>
        <a:xfrm>
          <a:off x="-81029" y="0"/>
          <a:ext cx="6934488" cy="15147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solidFill>
                <a:schemeClr val="bg1"/>
              </a:solidFill>
            </a:rPr>
            <a:t>Personal Diary System</a:t>
          </a:r>
        </a:p>
      </dsp:txBody>
      <dsp:txXfrm>
        <a:off x="-36663" y="44366"/>
        <a:ext cx="5299937" cy="1426034"/>
      </dsp:txXfrm>
    </dsp:sp>
    <dsp:sp modelId="{9D37AED1-8AC6-41F1-95FD-96A69E443950}">
      <dsp:nvSpPr>
        <dsp:cNvPr id="0" name=""/>
        <dsp:cNvSpPr/>
      </dsp:nvSpPr>
      <dsp:spPr>
        <a:xfrm>
          <a:off x="530837" y="1767227"/>
          <a:ext cx="6934488" cy="1514766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b="1" kern="1200" dirty="0">
            <a:solidFill>
              <a:schemeClr val="tx1">
                <a:lumMod val="95000"/>
                <a:lumOff val="5000"/>
              </a:schemeClr>
            </a:solidFill>
            <a:highlight>
              <a:srgbClr val="FFFF00"/>
            </a:highlight>
          </a:endParaRPr>
        </a:p>
      </dsp:txBody>
      <dsp:txXfrm>
        <a:off x="575203" y="1811593"/>
        <a:ext cx="5249291" cy="1426034"/>
      </dsp:txXfrm>
    </dsp:sp>
    <dsp:sp modelId="{63E38D35-940F-4E36-B2FA-14AAAC4038FA}">
      <dsp:nvSpPr>
        <dsp:cNvPr id="0" name=""/>
        <dsp:cNvSpPr/>
      </dsp:nvSpPr>
      <dsp:spPr>
        <a:xfrm>
          <a:off x="980644" y="3534454"/>
          <a:ext cx="7258606" cy="151476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Main</a:t>
          </a:r>
          <a:r>
            <a:rPr lang="en-US" sz="2900" b="1" kern="1200" dirty="0"/>
            <a:t> </a:t>
          </a:r>
          <a:r>
            <a:rPr lang="en-US" sz="3600" b="1" kern="1200" dirty="0"/>
            <a:t>Menu</a:t>
          </a:r>
          <a:r>
            <a:rPr lang="en-US" sz="2900" b="1" kern="1200" dirty="0"/>
            <a:t> </a:t>
          </a:r>
          <a:br>
            <a:rPr lang="en-US" sz="2900" b="1" kern="1200" dirty="0"/>
          </a:br>
          <a:r>
            <a:rPr lang="en-US" sz="2300" kern="1200" dirty="0">
              <a:highlight>
                <a:srgbClr val="008000"/>
              </a:highlight>
            </a:rPr>
            <a:t>Add, View, Search, Edit, Delete and Export Entries.</a:t>
          </a:r>
          <a:endParaRPr lang="en-US" sz="2900" b="1" kern="1200" dirty="0">
            <a:highlight>
              <a:srgbClr val="008000"/>
            </a:highlight>
          </a:endParaRPr>
        </a:p>
      </dsp:txBody>
      <dsp:txXfrm>
        <a:off x="1025010" y="3578820"/>
        <a:ext cx="5498791" cy="1426034"/>
      </dsp:txXfrm>
    </dsp:sp>
    <dsp:sp modelId="{39DE79C9-9BC2-4C9C-8F26-78DCD201BBF7}">
      <dsp:nvSpPr>
        <dsp:cNvPr id="0" name=""/>
        <dsp:cNvSpPr/>
      </dsp:nvSpPr>
      <dsp:spPr>
        <a:xfrm>
          <a:off x="5868861" y="1148697"/>
          <a:ext cx="984598" cy="98459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090396" y="1148697"/>
        <a:ext cx="541528" cy="740910"/>
      </dsp:txXfrm>
    </dsp:sp>
    <dsp:sp modelId="{80CA4A78-FDA1-4CF1-995E-D2538B174140}">
      <dsp:nvSpPr>
        <dsp:cNvPr id="0" name=""/>
        <dsp:cNvSpPr/>
      </dsp:nvSpPr>
      <dsp:spPr>
        <a:xfrm>
          <a:off x="6480727" y="2905826"/>
          <a:ext cx="984598" cy="98459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702262" y="2905826"/>
        <a:ext cx="541528" cy="740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559F0A-CD4B-4550-AB13-F1DA4A9783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78A66-04C4-475F-A06C-3C0EB7A876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3F970-C219-422C-B664-5C326373FDDE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3129D-9DB3-48B5-83CF-7E68D9AFB9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Group no: 07     Group members : Anika Tasnim Maisha,     Sadat Bin Nasar,      Farhan Zaman.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1A302-16B4-46E6-BBEA-20BE1832A8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1FE0E-940F-4A65-A2C0-AC863E6DF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939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625EC-B49E-414D-8C51-9C17F06ECA15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Group no: 07     Group members : Anika Tasnim Maisha,     Sadat Bin Nasar,      Farhan Zaman.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3A564-375D-4655-AAEC-365C6998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81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A7241-6B98-4FDF-A04F-992D15CB6F0E}" type="datetime1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no: 07     Group members : Anika Tasnim Maisha,     Sadat Bin Nasar,      Farhan Zaman.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66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47D0-A523-48D4-901B-A8CB2836491D}" type="datetime1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no: 07     Group members : Anika Tasnim Maisha,     Sadat Bin Nasar,      Farhan Zaman.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2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FE939-E2AC-4F55-8BA8-177311D2FDD2}" type="datetime1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no: 07     Group members : Anika Tasnim Maisha,     Sadat Bin Nasar,      Farhan Zaman.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9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E4EEB-9D11-490A-A35A-466EC9124A05}" type="datetime1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no: 07     Group members : Anika Tasnim Maisha,     Sadat Bin Nasar,      Farhan Zaman.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86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71CE4-00CF-4736-B3DF-659307F35750}" type="datetime1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no: 07     Group members : Anika Tasnim Maisha,     Sadat Bin Nasar,      Farhan Zaman.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91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5977-9A7A-44C4-AB72-53C84C2939B7}" type="datetime1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no: 07     Group members : Anika Tasnim Maisha,     Sadat Bin Nasar,      Farhan Zaman.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1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4359-CEEC-472A-8BEA-90CEE580F93C}" type="datetime1">
              <a:rPr lang="en-US" smtClean="0"/>
              <a:t>12/13/2025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no: 07     Group members : Anika Tasnim Maisha,     Sadat Bin Nasar,      Farhan Zaman.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2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072CE-D0B3-44F6-A072-743B1486B1E5}" type="datetime1">
              <a:rPr lang="en-US" smtClean="0"/>
              <a:t>12/13/2025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no: 07     Group members : Anika Tasnim Maisha,     Sadat Bin Nasar,      Farhan Zaman.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3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2407-DD4C-44EB-8162-FD8B48C51F6F}" type="datetime1">
              <a:rPr lang="en-US" smtClean="0"/>
              <a:t>12/13/2025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no: 07     Group members : Anika Tasnim Maisha,     Sadat Bin Nasar,      Farhan Zaman.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9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A4E26-6670-4F54-8591-9F68D8553C50}" type="datetime1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no: 07     Group members : Anika Tasnim Maisha,     Sadat Bin Nasar,      Farhan Zaman.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21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1B3D9-75A4-4172-A0D3-5F35F681EAAA}" type="datetime1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no: 07     Group members : Anika Tasnim Maisha,     Sadat Bin Nasar,      Farhan Zaman.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99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B30A2-E3DF-4AE4-AE36-31FF8A206AB7}" type="datetime1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Group no: 07     Group members : Anika Tasnim Maisha,     Sadat Bin Nasar,      Farhan Zaman.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0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17/06/relationships/model3d" Target="../media/model3d3.glb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5658-2488-42A4-B478-2EB92A5D8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93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FF"/>
                </a:highlight>
              </a:rPr>
              <a:t>Personal Diary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82ED3-4513-4481-BE53-2DDA0CC5E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35531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_ Write your day  _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Office Notebook">
                <a:extLst>
                  <a:ext uri="{FF2B5EF4-FFF2-40B4-BE49-F238E27FC236}">
                    <a16:creationId xmlns:a16="http://schemas.microsoft.com/office/drawing/2014/main" id="{32410B19-8535-4BAC-9D3E-6CF023DBF1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1792940"/>
                  </p:ext>
                </p:extLst>
              </p:nvPr>
            </p:nvGraphicFramePr>
            <p:xfrm>
              <a:off x="5088381" y="3603811"/>
              <a:ext cx="2015238" cy="26631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15238" cy="2663103"/>
                    </a:xfrm>
                    <a:prstGeom prst="rect">
                      <a:avLst/>
                    </a:prstGeom>
                  </am3d:spPr>
                  <am3d:camera>
                    <am3d:pos x="0" y="0" z="599367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63541" d="1000000"/>
                    <am3d:preTrans dx="-2" dy="-17615269" dz="38394"/>
                    <am3d:scale>
                      <am3d:sx n="1000000" d="1000000"/>
                      <am3d:sy n="1000000" d="1000000"/>
                      <am3d:sz n="1000000" d="1000000"/>
                    </am3d:scale>
                    <am3d:rot ax="-290450" ay="1254662" az="-10387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348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Office Notebook">
                <a:extLst>
                  <a:ext uri="{FF2B5EF4-FFF2-40B4-BE49-F238E27FC236}">
                    <a16:creationId xmlns:a16="http://schemas.microsoft.com/office/drawing/2014/main" id="{32410B19-8535-4BAC-9D3E-6CF023DBF1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8381" y="3603811"/>
                <a:ext cx="2015238" cy="266310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88DE5DA-7F72-4B65-935D-77AFA137BFDF}"/>
              </a:ext>
            </a:extLst>
          </p:cNvPr>
          <p:cNvSpPr txBox="1"/>
          <p:nvPr/>
        </p:nvSpPr>
        <p:spPr>
          <a:xfrm>
            <a:off x="0" y="6550223"/>
            <a:ext cx="688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effectLst/>
                <a:latin typeface="-apple-system"/>
              </a:rPr>
              <a:t>Group no: 07     Group members : Anika </a:t>
            </a:r>
            <a:r>
              <a:rPr lang="en-US" sz="1400" b="0" i="0" dirty="0" err="1">
                <a:effectLst/>
                <a:latin typeface="-apple-system"/>
              </a:rPr>
              <a:t>Tasnim</a:t>
            </a:r>
            <a:r>
              <a:rPr lang="en-US" sz="1400" b="0" i="0" dirty="0">
                <a:effectLst/>
                <a:latin typeface="-apple-system"/>
              </a:rPr>
              <a:t> Maisha,     Sadat Bin Nasar,      Farhan Zaman.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82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CC50A-4DA5-4B90-8562-428955592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82" y="2476808"/>
            <a:ext cx="7211431" cy="3362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5B3EA2-0BCC-4403-A823-4AF687AA7EDF}"/>
              </a:ext>
            </a:extLst>
          </p:cNvPr>
          <p:cNvSpPr txBox="1"/>
          <p:nvPr/>
        </p:nvSpPr>
        <p:spPr>
          <a:xfrm>
            <a:off x="4012830" y="775503"/>
            <a:ext cx="41663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highlight>
                  <a:srgbClr val="FFFF00"/>
                </a:highlight>
              </a:rPr>
              <a:t>Edit an entry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2821ED-25F0-4CE2-A13F-6502AB1E79A2}"/>
              </a:ext>
            </a:extLst>
          </p:cNvPr>
          <p:cNvSpPr txBox="1"/>
          <p:nvPr/>
        </p:nvSpPr>
        <p:spPr>
          <a:xfrm>
            <a:off x="0" y="6550223"/>
            <a:ext cx="688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effectLst/>
                <a:latin typeface="-apple-system"/>
              </a:rPr>
              <a:t>Group no: 07     Group members : Anika </a:t>
            </a:r>
            <a:r>
              <a:rPr lang="en-US" sz="1400" b="0" i="0" dirty="0" err="1">
                <a:effectLst/>
                <a:latin typeface="-apple-system"/>
              </a:rPr>
              <a:t>Tasnim</a:t>
            </a:r>
            <a:r>
              <a:rPr lang="en-US" sz="1400" b="0" i="0" dirty="0">
                <a:effectLst/>
                <a:latin typeface="-apple-system"/>
              </a:rPr>
              <a:t> Maisha,     Sadat Bin Nasar,      Farhan Zaman.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679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701553-2F71-4C1D-892A-C72AC0ECC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42" y="2518808"/>
            <a:ext cx="9131705" cy="3920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35FF1E-E2FA-4174-8961-909AC13EB7A5}"/>
              </a:ext>
            </a:extLst>
          </p:cNvPr>
          <p:cNvSpPr txBox="1"/>
          <p:nvPr/>
        </p:nvSpPr>
        <p:spPr>
          <a:xfrm>
            <a:off x="4079111" y="1314255"/>
            <a:ext cx="41967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highlight>
                  <a:srgbClr val="FFFF00"/>
                </a:highlight>
              </a:rPr>
              <a:t>Delete a entry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3EE89-37B5-452E-A8E2-B56D04CE894E}"/>
              </a:ext>
            </a:extLst>
          </p:cNvPr>
          <p:cNvSpPr txBox="1"/>
          <p:nvPr/>
        </p:nvSpPr>
        <p:spPr>
          <a:xfrm>
            <a:off x="0" y="6550223"/>
            <a:ext cx="688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effectLst/>
                <a:latin typeface="-apple-system"/>
              </a:rPr>
              <a:t>Group no: 07     Group members : Anika </a:t>
            </a:r>
            <a:r>
              <a:rPr lang="en-US" sz="1400" b="0" i="0" dirty="0" err="1">
                <a:effectLst/>
                <a:latin typeface="-apple-system"/>
              </a:rPr>
              <a:t>Tasnim</a:t>
            </a:r>
            <a:r>
              <a:rPr lang="en-US" sz="1400" b="0" i="0" dirty="0">
                <a:effectLst/>
                <a:latin typeface="-apple-system"/>
              </a:rPr>
              <a:t> Maisha,     Sadat Bin Nasar,      Farhan Zaman.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372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788546-4569-49FC-89E6-701B80FE0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52" y="1884234"/>
            <a:ext cx="4143953" cy="381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BE0D3B-BC27-4287-9551-702F28A0B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52" y="2596310"/>
            <a:ext cx="9278645" cy="943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01A15D-EDDB-4CB4-B0E8-65443C5211AE}"/>
              </a:ext>
            </a:extLst>
          </p:cNvPr>
          <p:cNvSpPr txBox="1"/>
          <p:nvPr/>
        </p:nvSpPr>
        <p:spPr>
          <a:xfrm>
            <a:off x="922642" y="606467"/>
            <a:ext cx="9694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highlight>
                  <a:srgbClr val="FFFF00"/>
                </a:highlight>
              </a:rPr>
              <a:t>Export your diary entries to a Text file.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F9095C-510F-4E84-AC7A-BF55E2693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682" y="4922624"/>
            <a:ext cx="3124636" cy="1619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5C3864-6324-4328-AF0B-E6BACBAA3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681" y="4559763"/>
            <a:ext cx="3124635" cy="362861"/>
          </a:xfrm>
          <a:prstGeom prst="rect">
            <a:avLst/>
          </a:prstGeom>
        </p:spPr>
      </p:pic>
      <p:pic>
        <p:nvPicPr>
          <p:cNvPr id="5122" name="Picture 2" descr="What Is a Text File?">
            <a:extLst>
              <a:ext uri="{FF2B5EF4-FFF2-40B4-BE49-F238E27FC236}">
                <a16:creationId xmlns:a16="http://schemas.microsoft.com/office/drawing/2014/main" id="{177E8C7B-5641-4717-8957-BC238D09F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42" y="4868188"/>
            <a:ext cx="1673912" cy="167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994CDC-9E55-47B2-A013-6A417C213465}"/>
              </a:ext>
            </a:extLst>
          </p:cNvPr>
          <p:cNvSpPr txBox="1"/>
          <p:nvPr/>
        </p:nvSpPr>
        <p:spPr>
          <a:xfrm>
            <a:off x="0" y="6550223"/>
            <a:ext cx="688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effectLst/>
                <a:latin typeface="-apple-system"/>
              </a:rPr>
              <a:t>Group no: 07     Group members : Anika </a:t>
            </a:r>
            <a:r>
              <a:rPr lang="en-US" sz="1400" b="0" i="0" dirty="0" err="1">
                <a:effectLst/>
                <a:latin typeface="-apple-system"/>
              </a:rPr>
              <a:t>Tasnim</a:t>
            </a:r>
            <a:r>
              <a:rPr lang="en-US" sz="1400" b="0" i="0" dirty="0">
                <a:effectLst/>
                <a:latin typeface="-apple-system"/>
              </a:rPr>
              <a:t> Maisha,     Sadat Bin Nasar,      Farhan Zaman.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281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99FAC-3D05-48A6-9E21-91FC8092B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06" y="2796035"/>
            <a:ext cx="9444942" cy="1719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823F14-B12B-4D17-B003-77374604799F}"/>
              </a:ext>
            </a:extLst>
          </p:cNvPr>
          <p:cNvSpPr txBox="1"/>
          <p:nvPr/>
        </p:nvSpPr>
        <p:spPr>
          <a:xfrm>
            <a:off x="2309246" y="845079"/>
            <a:ext cx="73188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highlight>
                  <a:srgbClr val="FFFF00"/>
                </a:highlight>
              </a:rPr>
              <a:t>Quit when you are done.</a:t>
            </a:r>
          </a:p>
        </p:txBody>
      </p:sp>
      <p:pic>
        <p:nvPicPr>
          <p:cNvPr id="6146" name="Picture 2" descr="adios / meme / las chicas super poderosas | Memes lindos, Memes, Memes para  comentarios">
            <a:extLst>
              <a:ext uri="{FF2B5EF4-FFF2-40B4-BE49-F238E27FC236}">
                <a16:creationId xmlns:a16="http://schemas.microsoft.com/office/drawing/2014/main" id="{488993D3-4479-481F-BD20-CCC7D18BD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164" y="4896970"/>
            <a:ext cx="286702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682699-B905-479C-B933-A7965826DF17}"/>
              </a:ext>
            </a:extLst>
          </p:cNvPr>
          <p:cNvSpPr txBox="1"/>
          <p:nvPr/>
        </p:nvSpPr>
        <p:spPr>
          <a:xfrm>
            <a:off x="0" y="6550223"/>
            <a:ext cx="688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effectLst/>
                <a:latin typeface="-apple-system"/>
              </a:rPr>
              <a:t>Group no: 07     Group members : Anika </a:t>
            </a:r>
            <a:r>
              <a:rPr lang="en-US" sz="1400" b="0" i="0" dirty="0" err="1">
                <a:effectLst/>
                <a:latin typeface="-apple-system"/>
              </a:rPr>
              <a:t>Tasnim</a:t>
            </a:r>
            <a:r>
              <a:rPr lang="en-US" sz="1400" b="0" i="0" dirty="0">
                <a:effectLst/>
                <a:latin typeface="-apple-system"/>
              </a:rPr>
              <a:t> Maisha,     Sadat Bin Nasar,      Farhan Zaman.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719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AA4EEF-E21E-429C-B4C5-792BD6B90643}"/>
              </a:ext>
            </a:extLst>
          </p:cNvPr>
          <p:cNvSpPr txBox="1"/>
          <p:nvPr/>
        </p:nvSpPr>
        <p:spPr>
          <a:xfrm>
            <a:off x="4780344" y="318773"/>
            <a:ext cx="26313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highlight>
                  <a:srgbClr val="FFFF00"/>
                </a:highlight>
              </a:rPr>
              <a:t>Summary</a:t>
            </a:r>
          </a:p>
          <a:p>
            <a:endParaRPr lang="en-US" sz="4800" b="1" dirty="0">
              <a:highlight>
                <a:srgbClr val="FFFF00"/>
              </a:highlight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F0F745-91BA-4F99-8881-51CDD8E6D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698499"/>
              </p:ext>
            </p:extLst>
          </p:nvPr>
        </p:nvGraphicFramePr>
        <p:xfrm>
          <a:off x="2432613" y="1539433"/>
          <a:ext cx="8158222" cy="5049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689F1A6-C458-4448-84E5-6B9208E99629}"/>
              </a:ext>
            </a:extLst>
          </p:cNvPr>
          <p:cNvSpPr txBox="1"/>
          <p:nvPr/>
        </p:nvSpPr>
        <p:spPr>
          <a:xfrm>
            <a:off x="3659527" y="3707684"/>
            <a:ext cx="44080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>
                <a:solidFill>
                  <a:schemeClr val="bg1"/>
                </a:solidFill>
              </a:rPr>
              <a:t>Secure Login System </a:t>
            </a:r>
          </a:p>
          <a:p>
            <a:endParaRPr lang="en-US" sz="38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Spongebob Shakespearepants: An Appropriative Remix Experiment – EMILY  PAONESSA">
            <a:extLst>
              <a:ext uri="{FF2B5EF4-FFF2-40B4-BE49-F238E27FC236}">
                <a16:creationId xmlns:a16="http://schemas.microsoft.com/office/drawing/2014/main" id="{A937DDEC-1491-42D9-80E4-0AAE0B605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13" y="4927241"/>
            <a:ext cx="21336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9CB326-B5B8-46BF-8A19-4AD41B3C0ED9}"/>
              </a:ext>
            </a:extLst>
          </p:cNvPr>
          <p:cNvSpPr txBox="1"/>
          <p:nvPr/>
        </p:nvSpPr>
        <p:spPr>
          <a:xfrm>
            <a:off x="0" y="6550223"/>
            <a:ext cx="688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effectLst/>
                <a:latin typeface="-apple-system"/>
              </a:rPr>
              <a:t>Group no: 07     Group members : Anika </a:t>
            </a:r>
            <a:r>
              <a:rPr lang="en-US" sz="1400" b="0" i="0" dirty="0" err="1">
                <a:effectLst/>
                <a:latin typeface="-apple-system"/>
              </a:rPr>
              <a:t>Tasnim</a:t>
            </a:r>
            <a:r>
              <a:rPr lang="en-US" sz="1400" b="0" i="0" dirty="0">
                <a:effectLst/>
                <a:latin typeface="-apple-system"/>
              </a:rPr>
              <a:t> Maisha,     Sadat Bin Nasar,      Farhan Zaman.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9706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BED939-52F7-40A5-928D-23F76B5F995C}"/>
              </a:ext>
            </a:extLst>
          </p:cNvPr>
          <p:cNvSpPr txBox="1"/>
          <p:nvPr/>
        </p:nvSpPr>
        <p:spPr>
          <a:xfrm>
            <a:off x="4028286" y="2828835"/>
            <a:ext cx="4135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highlight>
                  <a:srgbClr val="00FF00"/>
                </a:highlight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6ED42-F377-49CF-AD66-B4254B1687E3}"/>
              </a:ext>
            </a:extLst>
          </p:cNvPr>
          <p:cNvSpPr txBox="1"/>
          <p:nvPr/>
        </p:nvSpPr>
        <p:spPr>
          <a:xfrm>
            <a:off x="0" y="6550223"/>
            <a:ext cx="688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effectLst/>
                <a:latin typeface="-apple-system"/>
              </a:rPr>
              <a:t>Group no: 07     Group members : Anika </a:t>
            </a:r>
            <a:r>
              <a:rPr lang="en-US" sz="1400" b="0" i="0" dirty="0" err="1">
                <a:effectLst/>
                <a:latin typeface="-apple-system"/>
              </a:rPr>
              <a:t>Tasnim</a:t>
            </a:r>
            <a:r>
              <a:rPr lang="en-US" sz="1400" b="0" i="0" dirty="0">
                <a:effectLst/>
                <a:latin typeface="-apple-system"/>
              </a:rPr>
              <a:t> Maisha,     Sadat Bin Nasar,      Farhan Zaman.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8745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15F5CE-F20E-42A6-8853-93B49D52E130}"/>
              </a:ext>
            </a:extLst>
          </p:cNvPr>
          <p:cNvSpPr txBox="1"/>
          <p:nvPr/>
        </p:nvSpPr>
        <p:spPr>
          <a:xfrm>
            <a:off x="363415" y="937846"/>
            <a:ext cx="1166446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highlight>
                  <a:srgbClr val="FFFF00"/>
                </a:highlight>
              </a:rPr>
              <a:t>What the project does:</a:t>
            </a:r>
            <a:br>
              <a:rPr lang="en-US" sz="4800" b="1" dirty="0"/>
            </a:br>
            <a:endParaRPr lang="en-US" sz="4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4800" dirty="0"/>
              <a:t> Allows users to securely store diary entries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800" dirty="0"/>
              <a:t> Supports adding, viewing, searching, editing,</a:t>
            </a:r>
            <a:br>
              <a:rPr lang="en-US" sz="4800" dirty="0"/>
            </a:br>
            <a:r>
              <a:rPr lang="en-US" sz="4800" dirty="0"/>
              <a:t>   and deleting entries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800" dirty="0"/>
              <a:t>Allows user to exporting all entries </a:t>
            </a:r>
            <a:br>
              <a:rPr lang="en-US" sz="4800" dirty="0"/>
            </a:br>
            <a:r>
              <a:rPr lang="en-US" sz="4800" dirty="0"/>
              <a:t>   to a text file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losed lock">
                <a:extLst>
                  <a:ext uri="{FF2B5EF4-FFF2-40B4-BE49-F238E27FC236}">
                    <a16:creationId xmlns:a16="http://schemas.microsoft.com/office/drawing/2014/main" id="{A97A2AFC-DABB-4F1E-A50E-B79430A466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4782737"/>
                  </p:ext>
                </p:extLst>
              </p:nvPr>
            </p:nvGraphicFramePr>
            <p:xfrm>
              <a:off x="9266129" y="564842"/>
              <a:ext cx="951388" cy="158737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51388" cy="1587375"/>
                    </a:xfrm>
                    <a:prstGeom prst="rect">
                      <a:avLst/>
                    </a:prstGeom>
                  </am3d:spPr>
                  <am3d:camera>
                    <am3d:pos x="0" y="0" z="56011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2538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994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losed lock">
                <a:extLst>
                  <a:ext uri="{FF2B5EF4-FFF2-40B4-BE49-F238E27FC236}">
                    <a16:creationId xmlns:a16="http://schemas.microsoft.com/office/drawing/2014/main" id="{A97A2AFC-DABB-4F1E-A50E-B79430A466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66129" y="564842"/>
                <a:ext cx="951388" cy="15873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File folder with contents">
                <a:extLst>
                  <a:ext uri="{FF2B5EF4-FFF2-40B4-BE49-F238E27FC236}">
                    <a16:creationId xmlns:a16="http://schemas.microsoft.com/office/drawing/2014/main" id="{F084ED90-904C-4168-9358-7D169ABF1E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7105577"/>
                  </p:ext>
                </p:extLst>
              </p:nvPr>
            </p:nvGraphicFramePr>
            <p:xfrm>
              <a:off x="9556335" y="5047129"/>
              <a:ext cx="1866123" cy="142864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66123" cy="1428648"/>
                    </a:xfrm>
                    <a:prstGeom prst="rect">
                      <a:avLst/>
                    </a:prstGeom>
                  </am3d:spPr>
                  <am3d:camera>
                    <am3d:pos x="0" y="0" z="615470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46901" d="1000000"/>
                    <am3d:preTrans dx="0" dy="-13710234" dz="362805"/>
                    <am3d:scale>
                      <am3d:sx n="1000000" d="1000000"/>
                      <am3d:sy n="1000000" d="1000000"/>
                      <am3d:sz n="1000000" d="1000000"/>
                    </am3d:scale>
                    <am3d:rot ax="90662" ay="-211074" az="-556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468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File folder with contents">
                <a:extLst>
                  <a:ext uri="{FF2B5EF4-FFF2-40B4-BE49-F238E27FC236}">
                    <a16:creationId xmlns:a16="http://schemas.microsoft.com/office/drawing/2014/main" id="{F084ED90-904C-4168-9358-7D169ABF1E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56335" y="5047129"/>
                <a:ext cx="1866123" cy="142864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56133D9-409E-45E4-8F8A-DE887338907B}"/>
              </a:ext>
            </a:extLst>
          </p:cNvPr>
          <p:cNvSpPr txBox="1"/>
          <p:nvPr/>
        </p:nvSpPr>
        <p:spPr>
          <a:xfrm>
            <a:off x="0" y="6550223"/>
            <a:ext cx="688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effectLst/>
                <a:latin typeface="-apple-system"/>
              </a:rPr>
              <a:t>Group no: 07     Group members : Anika </a:t>
            </a:r>
            <a:r>
              <a:rPr lang="en-US" sz="1400" b="0" i="0" dirty="0" err="1">
                <a:effectLst/>
                <a:latin typeface="-apple-system"/>
              </a:rPr>
              <a:t>Tasnim</a:t>
            </a:r>
            <a:r>
              <a:rPr lang="en-US" sz="1400" b="0" i="0" dirty="0">
                <a:effectLst/>
                <a:latin typeface="-apple-system"/>
              </a:rPr>
              <a:t> Maisha,     Sadat Bin Nasar,      Farhan Zaman.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71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69915-FCA6-4290-B056-09F7B263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322" y="951279"/>
            <a:ext cx="10515600" cy="1325563"/>
          </a:xfrm>
        </p:spPr>
        <p:txBody>
          <a:bodyPr>
            <a:noAutofit/>
          </a:bodyPr>
          <a:lstStyle/>
          <a:p>
            <a:r>
              <a:rPr lang="en-US" sz="5400" b="1" i="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00"/>
                </a:highlight>
                <a:latin typeface="Google Sans"/>
              </a:rPr>
              <a:t>Your information, our responsibility.</a:t>
            </a:r>
            <a:endParaRPr lang="en-US" sz="5400" b="1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882FCC-F5DA-4A6E-B0B6-0C8014539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58" y="2856315"/>
            <a:ext cx="8422684" cy="344968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ocked Barrier">
                <a:extLst>
                  <a:ext uri="{FF2B5EF4-FFF2-40B4-BE49-F238E27FC236}">
                    <a16:creationId xmlns:a16="http://schemas.microsoft.com/office/drawing/2014/main" id="{C13BE682-130E-4F84-942E-2E70754E12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8074674"/>
                  </p:ext>
                </p:extLst>
              </p:nvPr>
            </p:nvGraphicFramePr>
            <p:xfrm>
              <a:off x="7235873" y="4422492"/>
              <a:ext cx="1791587" cy="117492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1587" cy="1174921"/>
                    </a:xfrm>
                    <a:prstGeom prst="rect">
                      <a:avLst/>
                    </a:prstGeom>
                  </am3d:spPr>
                  <am3d:camera>
                    <am3d:pos x="0" y="0" z="572185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18033" d="1000000"/>
                    <am3d:preTrans dx="-199" dy="-11702161" dz="9023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1934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ocked Barrier">
                <a:extLst>
                  <a:ext uri="{FF2B5EF4-FFF2-40B4-BE49-F238E27FC236}">
                    <a16:creationId xmlns:a16="http://schemas.microsoft.com/office/drawing/2014/main" id="{C13BE682-130E-4F84-942E-2E70754E12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5873" y="4422492"/>
                <a:ext cx="1791587" cy="1174921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15318B1-49DA-4679-9CF6-95DD0873936B}"/>
              </a:ext>
            </a:extLst>
          </p:cNvPr>
          <p:cNvSpPr txBox="1"/>
          <p:nvPr/>
        </p:nvSpPr>
        <p:spPr>
          <a:xfrm>
            <a:off x="0" y="6550223"/>
            <a:ext cx="688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effectLst/>
                <a:latin typeface="-apple-system"/>
              </a:rPr>
              <a:t>Group no: 07     Group members : Anika </a:t>
            </a:r>
            <a:r>
              <a:rPr lang="en-US" sz="1400" b="0" i="0" dirty="0" err="1">
                <a:effectLst/>
                <a:latin typeface="-apple-system"/>
              </a:rPr>
              <a:t>Tasnim</a:t>
            </a:r>
            <a:r>
              <a:rPr lang="en-US" sz="1400" b="0" i="0" dirty="0">
                <a:effectLst/>
                <a:latin typeface="-apple-system"/>
              </a:rPr>
              <a:t> Maisha,     Sadat Bin Nasar,      Farhan Zaman.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1871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36F04-3BE5-47F3-A754-03342C56024B}"/>
              </a:ext>
            </a:extLst>
          </p:cNvPr>
          <p:cNvSpPr txBox="1"/>
          <p:nvPr/>
        </p:nvSpPr>
        <p:spPr>
          <a:xfrm>
            <a:off x="1158654" y="726830"/>
            <a:ext cx="987469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highlight>
                  <a:srgbClr val="FFFF00"/>
                </a:highlight>
              </a:rPr>
              <a:t>Sign-up and Log-in with </a:t>
            </a:r>
          </a:p>
          <a:p>
            <a:pPr algn="ctr"/>
            <a:r>
              <a:rPr lang="en-US" sz="6600" b="1" dirty="0">
                <a:highlight>
                  <a:srgbClr val="FFFF00"/>
                </a:highlight>
              </a:rPr>
              <a:t>your name and a password.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8E869-C2A4-4B77-A495-850812911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54" y="4272817"/>
            <a:ext cx="9874691" cy="212753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Key">
                <a:extLst>
                  <a:ext uri="{FF2B5EF4-FFF2-40B4-BE49-F238E27FC236}">
                    <a16:creationId xmlns:a16="http://schemas.microsoft.com/office/drawing/2014/main" id="{BA409C63-3F83-4D2E-BB6E-C3C4745EFD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7973643"/>
                  </p:ext>
                </p:extLst>
              </p:nvPr>
            </p:nvGraphicFramePr>
            <p:xfrm>
              <a:off x="1158654" y="3272116"/>
              <a:ext cx="1268937" cy="5790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68937" cy="579073"/>
                    </a:xfrm>
                    <a:prstGeom prst="rect">
                      <a:avLst/>
                    </a:prstGeom>
                  </am3d:spPr>
                  <am3d:camera>
                    <am3d:pos x="0" y="0" z="51792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1239" d="1000000"/>
                    <am3d:preTrans dx="19072" dy="-81797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78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Key">
                <a:extLst>
                  <a:ext uri="{FF2B5EF4-FFF2-40B4-BE49-F238E27FC236}">
                    <a16:creationId xmlns:a16="http://schemas.microsoft.com/office/drawing/2014/main" id="{BA409C63-3F83-4D2E-BB6E-C3C4745EF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8654" y="3272116"/>
                <a:ext cx="1268937" cy="57907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BBDA193-F1DA-408C-AF4F-CE3B0FDDD948}"/>
              </a:ext>
            </a:extLst>
          </p:cNvPr>
          <p:cNvSpPr txBox="1"/>
          <p:nvPr/>
        </p:nvSpPr>
        <p:spPr>
          <a:xfrm>
            <a:off x="0" y="6559188"/>
            <a:ext cx="688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effectLst/>
                <a:latin typeface="-apple-system"/>
              </a:rPr>
              <a:t>Group no: 07     Group members : Anika </a:t>
            </a:r>
            <a:r>
              <a:rPr lang="en-US" sz="1400" b="0" i="0" dirty="0" err="1">
                <a:effectLst/>
                <a:latin typeface="-apple-system"/>
              </a:rPr>
              <a:t>Tasnim</a:t>
            </a:r>
            <a:r>
              <a:rPr lang="en-US" sz="1400" b="0" i="0" dirty="0">
                <a:effectLst/>
                <a:latin typeface="-apple-system"/>
              </a:rPr>
              <a:t> Maisha,     Sadat Bin Nasar,      Farhan Zaman.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8007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DDD83-C080-481D-9EDE-7515DDF51878}"/>
              </a:ext>
            </a:extLst>
          </p:cNvPr>
          <p:cNvSpPr txBox="1"/>
          <p:nvPr/>
        </p:nvSpPr>
        <p:spPr>
          <a:xfrm>
            <a:off x="368548" y="1072406"/>
            <a:ext cx="63047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highlight>
                  <a:srgbClr val="FFFF00"/>
                </a:highlight>
              </a:rPr>
              <a:t>Key  features  that  will provide users flexibility &amp; enhance the usability.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74139-5B08-42E4-8091-4C0F9C887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224" y="649050"/>
            <a:ext cx="4827770" cy="583961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hecklist">
                <a:extLst>
                  <a:ext uri="{FF2B5EF4-FFF2-40B4-BE49-F238E27FC236}">
                    <a16:creationId xmlns:a16="http://schemas.microsoft.com/office/drawing/2014/main" id="{CB28F527-3C72-4BFB-A346-F6CBD8BD59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5490813"/>
                  </p:ext>
                </p:extLst>
              </p:nvPr>
            </p:nvGraphicFramePr>
            <p:xfrm>
              <a:off x="1682706" y="2175787"/>
              <a:ext cx="3480964" cy="400911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80964" cy="4009112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2334086" ay="1527027" az="114748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5532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hecklist">
                <a:extLst>
                  <a:ext uri="{FF2B5EF4-FFF2-40B4-BE49-F238E27FC236}">
                    <a16:creationId xmlns:a16="http://schemas.microsoft.com/office/drawing/2014/main" id="{CB28F527-3C72-4BFB-A346-F6CBD8BD5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2706" y="2175787"/>
                <a:ext cx="3480964" cy="400911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22C405B-E0D1-45E7-92A3-9D4D07BD9D06}"/>
              </a:ext>
            </a:extLst>
          </p:cNvPr>
          <p:cNvSpPr txBox="1"/>
          <p:nvPr/>
        </p:nvSpPr>
        <p:spPr>
          <a:xfrm>
            <a:off x="0" y="6550223"/>
            <a:ext cx="688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effectLst/>
                <a:latin typeface="-apple-system"/>
              </a:rPr>
              <a:t>Group no: 07     Group members : Anika </a:t>
            </a:r>
            <a:r>
              <a:rPr lang="en-US" sz="1400" b="0" i="0" dirty="0" err="1">
                <a:effectLst/>
                <a:latin typeface="-apple-system"/>
              </a:rPr>
              <a:t>Tasnim</a:t>
            </a:r>
            <a:r>
              <a:rPr lang="en-US" sz="1400" b="0" i="0" dirty="0">
                <a:effectLst/>
                <a:latin typeface="-apple-system"/>
              </a:rPr>
              <a:t> Maisha,     Sadat Bin Nasar,      Farhan Zaman.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274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0C04E7-820B-4604-AB01-142FFF88D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4" y="3019905"/>
            <a:ext cx="11324492" cy="3323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D266BB-2C8B-466A-811D-FD6643235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54" y="2409093"/>
            <a:ext cx="4086126" cy="610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5FA19-F72C-4569-B587-9EFB2E2EFA8F}"/>
              </a:ext>
            </a:extLst>
          </p:cNvPr>
          <p:cNvSpPr txBox="1"/>
          <p:nvPr/>
        </p:nvSpPr>
        <p:spPr>
          <a:xfrm>
            <a:off x="277792" y="514472"/>
            <a:ext cx="8029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highlight>
                  <a:srgbClr val="FFFF00"/>
                </a:highlight>
              </a:rPr>
              <a:t>Journal your thoughts</a:t>
            </a:r>
          </a:p>
        </p:txBody>
      </p:sp>
      <p:pic>
        <p:nvPicPr>
          <p:cNvPr id="2056" name="Picture 8" descr="Procrastination/I'm With Stupid">
            <a:extLst>
              <a:ext uri="{FF2B5EF4-FFF2-40B4-BE49-F238E27FC236}">
                <a16:creationId xmlns:a16="http://schemas.microsoft.com/office/drawing/2014/main" id="{72807A12-4826-4441-8E1D-22BD04F8E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234" y="901342"/>
            <a:ext cx="2680447" cy="150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268A00-79E6-4F43-877B-053F0099BC37}"/>
              </a:ext>
            </a:extLst>
          </p:cNvPr>
          <p:cNvSpPr txBox="1"/>
          <p:nvPr/>
        </p:nvSpPr>
        <p:spPr>
          <a:xfrm>
            <a:off x="0" y="6550223"/>
            <a:ext cx="688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effectLst/>
                <a:latin typeface="-apple-system"/>
              </a:rPr>
              <a:t>Group no: 07     Group members : Anika </a:t>
            </a:r>
            <a:r>
              <a:rPr lang="en-US" sz="1400" b="0" i="0" dirty="0" err="1">
                <a:effectLst/>
                <a:latin typeface="-apple-system"/>
              </a:rPr>
              <a:t>Tasnim</a:t>
            </a:r>
            <a:r>
              <a:rPr lang="en-US" sz="1400" b="0" i="0" dirty="0">
                <a:effectLst/>
                <a:latin typeface="-apple-system"/>
              </a:rPr>
              <a:t> Maisha,     Sadat Bin Nasar,      Farhan Zaman.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4099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0880D1-0023-4EDB-802F-46C9F3D19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628" y="216790"/>
            <a:ext cx="5130454" cy="6424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2D889D-58E7-4482-9404-4C8101D95673}"/>
              </a:ext>
            </a:extLst>
          </p:cNvPr>
          <p:cNvSpPr txBox="1"/>
          <p:nvPr/>
        </p:nvSpPr>
        <p:spPr>
          <a:xfrm>
            <a:off x="150472" y="2767280"/>
            <a:ext cx="5945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</a:rPr>
              <a:t>User can easily access and review all previous entries.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C5E20-175C-4A9F-B526-49057C38F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46" y="1207040"/>
            <a:ext cx="3648584" cy="495369"/>
          </a:xfrm>
          <a:prstGeom prst="rect">
            <a:avLst/>
          </a:prstGeom>
        </p:spPr>
      </p:pic>
      <p:pic>
        <p:nvPicPr>
          <p:cNvPr id="1026" name="Picture 2" descr="Spongebob Writing GIFs | Tenor">
            <a:extLst>
              <a:ext uri="{FF2B5EF4-FFF2-40B4-BE49-F238E27FC236}">
                <a16:creationId xmlns:a16="http://schemas.microsoft.com/office/drawing/2014/main" id="{37119878-7048-456A-ABB0-215F664311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345" y="4639235"/>
            <a:ext cx="20955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6E9D77-836A-4078-960E-C69192EA2063}"/>
              </a:ext>
            </a:extLst>
          </p:cNvPr>
          <p:cNvSpPr txBox="1"/>
          <p:nvPr/>
        </p:nvSpPr>
        <p:spPr>
          <a:xfrm>
            <a:off x="0" y="6550223"/>
            <a:ext cx="688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effectLst/>
                <a:latin typeface="-apple-system"/>
              </a:rPr>
              <a:t>Group no: 07     Group members : Anika </a:t>
            </a:r>
            <a:r>
              <a:rPr lang="en-US" sz="1400" b="0" i="0" dirty="0" err="1">
                <a:effectLst/>
                <a:latin typeface="-apple-system"/>
              </a:rPr>
              <a:t>Tasnim</a:t>
            </a:r>
            <a:r>
              <a:rPr lang="en-US" sz="1400" b="0" i="0" dirty="0">
                <a:effectLst/>
                <a:latin typeface="-apple-system"/>
              </a:rPr>
              <a:t> Maisha,     Sadat Bin Nasar,      Farhan Zaman.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7882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9FBE9-CA3E-4B32-AF4A-8CC9648B8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07" y="1546571"/>
            <a:ext cx="3591426" cy="523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15B5EB-B256-47B0-9501-0F294D84D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431" y="1546571"/>
            <a:ext cx="6039541" cy="3337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ACF990-697B-4E8E-88DB-DF0FC75FEE71}"/>
              </a:ext>
            </a:extLst>
          </p:cNvPr>
          <p:cNvSpPr txBox="1"/>
          <p:nvPr/>
        </p:nvSpPr>
        <p:spPr>
          <a:xfrm>
            <a:off x="619536" y="2850439"/>
            <a:ext cx="49156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highlight>
                  <a:srgbClr val="FFFF00"/>
                </a:highlight>
              </a:rPr>
              <a:t>Search a particular diary entry easily.</a:t>
            </a:r>
          </a:p>
        </p:txBody>
      </p:sp>
      <p:pic>
        <p:nvPicPr>
          <p:cNvPr id="3074" name="Picture 2" descr="spongebob with glasses searching Meme Generator - Imgflip">
            <a:extLst>
              <a:ext uri="{FF2B5EF4-FFF2-40B4-BE49-F238E27FC236}">
                <a16:creationId xmlns:a16="http://schemas.microsoft.com/office/drawing/2014/main" id="{80A6D73D-B6AF-4AF9-BABF-B8692E18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217" y="4691347"/>
            <a:ext cx="2440502" cy="178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039476-DF6A-4BDC-B5B9-4CFA6655D057}"/>
              </a:ext>
            </a:extLst>
          </p:cNvPr>
          <p:cNvSpPr txBox="1"/>
          <p:nvPr/>
        </p:nvSpPr>
        <p:spPr>
          <a:xfrm>
            <a:off x="0" y="6550223"/>
            <a:ext cx="688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effectLst/>
                <a:latin typeface="-apple-system"/>
              </a:rPr>
              <a:t>Group no: 07     Group members : Anika </a:t>
            </a:r>
            <a:r>
              <a:rPr lang="en-US" sz="1400" b="0" i="0" dirty="0" err="1">
                <a:effectLst/>
                <a:latin typeface="-apple-system"/>
              </a:rPr>
              <a:t>Tasnim</a:t>
            </a:r>
            <a:r>
              <a:rPr lang="en-US" sz="1400" b="0" i="0" dirty="0">
                <a:effectLst/>
                <a:latin typeface="-apple-system"/>
              </a:rPr>
              <a:t> Maisha,     Sadat Bin Nasar,      Farhan Zaman.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777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35164E-6F47-4FDE-B455-84AE31C1B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418" y="1139447"/>
            <a:ext cx="3677163" cy="9526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AD9154-C528-4CB6-BFA6-C3291362D139}"/>
              </a:ext>
            </a:extLst>
          </p:cNvPr>
          <p:cNvSpPr txBox="1"/>
          <p:nvPr/>
        </p:nvSpPr>
        <p:spPr>
          <a:xfrm>
            <a:off x="2004212" y="3237402"/>
            <a:ext cx="90843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highlight>
                  <a:srgbClr val="FFFF00"/>
                </a:highlight>
              </a:rPr>
              <a:t>Edit of Delete a particular entry.</a:t>
            </a:r>
          </a:p>
          <a:p>
            <a:endParaRPr lang="en-US" sz="5400" dirty="0">
              <a:highlight>
                <a:srgbClr val="FFFF00"/>
              </a:highlight>
            </a:endParaRPr>
          </a:p>
        </p:txBody>
      </p:sp>
      <p:pic>
        <p:nvPicPr>
          <p:cNvPr id="4098" name="Picture 2" descr="Spongebob Writing GIFs | Tenor">
            <a:extLst>
              <a:ext uri="{FF2B5EF4-FFF2-40B4-BE49-F238E27FC236}">
                <a16:creationId xmlns:a16="http://schemas.microsoft.com/office/drawing/2014/main" id="{FD328856-F5F7-4085-A4B1-1F2D67F209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933" y="4638115"/>
            <a:ext cx="20955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149FEE-1734-4BBF-A5A5-1804064460DE}"/>
              </a:ext>
            </a:extLst>
          </p:cNvPr>
          <p:cNvSpPr txBox="1"/>
          <p:nvPr/>
        </p:nvSpPr>
        <p:spPr>
          <a:xfrm>
            <a:off x="0" y="6550223"/>
            <a:ext cx="688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effectLst/>
                <a:latin typeface="-apple-system"/>
              </a:rPr>
              <a:t>Group no: 07     Group members : Anika </a:t>
            </a:r>
            <a:r>
              <a:rPr lang="en-US" sz="1400" b="0" i="0" dirty="0" err="1">
                <a:effectLst/>
                <a:latin typeface="-apple-system"/>
              </a:rPr>
              <a:t>Tasnim</a:t>
            </a:r>
            <a:r>
              <a:rPr lang="en-US" sz="1400" b="0" i="0" dirty="0">
                <a:effectLst/>
                <a:latin typeface="-apple-system"/>
              </a:rPr>
              <a:t> Maisha,     Sadat Bin Nasar,      Farhan Zaman.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9434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</TotalTime>
  <Words>419</Words>
  <Application>Microsoft Office PowerPoint</Application>
  <PresentationFormat>Widescreen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Google Sans</vt:lpstr>
      <vt:lpstr>Office Theme</vt:lpstr>
      <vt:lpstr>Personal Diary</vt:lpstr>
      <vt:lpstr>PowerPoint Presentation</vt:lpstr>
      <vt:lpstr>Your information, our responsibility.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Diary</dc:title>
  <dc:creator>Farhan Dioxide</dc:creator>
  <cp:lastModifiedBy>Farhan Dioxide</cp:lastModifiedBy>
  <cp:revision>15</cp:revision>
  <dcterms:created xsi:type="dcterms:W3CDTF">2025-12-12T16:16:42Z</dcterms:created>
  <dcterms:modified xsi:type="dcterms:W3CDTF">2025-12-13T13:55:29Z</dcterms:modified>
</cp:coreProperties>
</file>